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3AB"/>
    <a:srgbClr val="C2029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E1F3CE-925C-464E-9C0B-514A49AB63FD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835D5D5-CE26-4329-A9CC-226841B56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F3CE-925C-464E-9C0B-514A49AB63FD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D5D5-CE26-4329-A9CC-226841B56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F3CE-925C-464E-9C0B-514A49AB63FD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D5D5-CE26-4329-A9CC-226841B56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E1F3CE-925C-464E-9C0B-514A49AB63FD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35D5D5-CE26-4329-A9CC-226841B56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E1F3CE-925C-464E-9C0B-514A49AB63FD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35D5D5-CE26-4329-A9CC-226841B56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F3CE-925C-464E-9C0B-514A49AB63FD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D5D5-CE26-4329-A9CC-226841B56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F3CE-925C-464E-9C0B-514A49AB63FD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D5D5-CE26-4329-A9CC-226841B56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E1F3CE-925C-464E-9C0B-514A49AB63FD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35D5D5-CE26-4329-A9CC-226841B56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F3CE-925C-464E-9C0B-514A49AB63FD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D5D5-CE26-4329-A9CC-226841B56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E1F3CE-925C-464E-9C0B-514A49AB63FD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35D5D5-CE26-4329-A9CC-226841B56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E1F3CE-925C-464E-9C0B-514A49AB63FD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35D5D5-CE26-4329-A9CC-226841B56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E1F3CE-925C-464E-9C0B-514A49AB63FD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35D5D5-CE26-4329-A9CC-226841B56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524000"/>
            <a:ext cx="6172200" cy="18943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Sarah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Heinbaugh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sz="4000" dirty="0">
              <a:solidFill>
                <a:schemeClr val="accent1">
                  <a:lumMod val="7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BB3AB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All about me… </a:t>
            </a:r>
            <a:endParaRPr lang="en-US" sz="3600" dirty="0">
              <a:solidFill>
                <a:srgbClr val="FBB3AB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7848600" y="381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391400" y="990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86600" y="1447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art 7"/>
          <p:cNvSpPr/>
          <p:nvPr/>
        </p:nvSpPr>
        <p:spPr>
          <a:xfrm>
            <a:off x="6934200" y="2895600"/>
            <a:ext cx="685800" cy="609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About Me…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My birthday is October 11 1998.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 have a big family.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My favorite food is chicken tenders.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My favorite colors are green, purple, yellow and orange.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 have one dog, one cat and three fish.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My favorite book is Matilda.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My favorite thing to do is to play soccer.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C:\Documents and Settings\ss1\Local Settings\Temporary Internet Files\Content.IE5\45WVWXWB\MC9004402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343400"/>
            <a:ext cx="1343025" cy="1851025"/>
          </a:xfrm>
          <a:prstGeom prst="rect">
            <a:avLst/>
          </a:prstGeom>
          <a:noFill/>
        </p:spPr>
      </p:pic>
      <p:pic>
        <p:nvPicPr>
          <p:cNvPr id="1027" name="Picture 3" descr="C:\Documents and Settings\ss1\Local Settings\Temporary Internet Files\Content.IE5\EJ4XS14Z\MC90043459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3352800"/>
            <a:ext cx="1676400" cy="128893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My Hobbies…What I like to do….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 love to play sports.</a:t>
            </a:r>
          </a:p>
          <a:p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 really like to shop.</a:t>
            </a:r>
          </a:p>
          <a:p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 like to hang out with friends and family.</a:t>
            </a:r>
          </a:p>
          <a:p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 love going to the beach.</a:t>
            </a:r>
          </a:p>
          <a:p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 love riding four wheelers.</a:t>
            </a:r>
          </a:p>
          <a:p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 like to walk my dog, Sadie.</a:t>
            </a:r>
          </a:p>
          <a:p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 love to do crafts an draw.</a:t>
            </a:r>
          </a:p>
          <a:p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 like to text.</a:t>
            </a:r>
          </a:p>
          <a:p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 love to watch movies.</a:t>
            </a:r>
          </a:p>
          <a:p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 like to play games .</a:t>
            </a:r>
          </a:p>
          <a:p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 love to bake and cook.</a:t>
            </a:r>
          </a:p>
          <a:p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 like to read… sometimes.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600201"/>
            <a:ext cx="1388971" cy="1143000"/>
          </a:xfrm>
          <a:prstGeom prst="rect">
            <a:avLst/>
          </a:prstGeom>
          <a:noFill/>
        </p:spPr>
      </p:pic>
      <p:pic>
        <p:nvPicPr>
          <p:cNvPr id="2051" name="Picture 3" descr="C:\Documents and Settings\ss1\Local Settings\Temporary Internet Files\Content.IE5\EJ4XS14Z\MC91021596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590800"/>
            <a:ext cx="1809750" cy="1447800"/>
          </a:xfrm>
          <a:prstGeom prst="rect">
            <a:avLst/>
          </a:prstGeom>
          <a:noFill/>
        </p:spPr>
      </p:pic>
      <p:pic>
        <p:nvPicPr>
          <p:cNvPr id="2052" name="Picture 4" descr="C:\Documents and Settings\ss1\Local Settings\Temporary Internet Files\Content.IE5\45WVWXWB\MC90043264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0386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My Family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 have one mom , Mommy.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I have one dad , Daddy.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I have two sisters,  Libby  and  Amelia.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I have one brother , Steve 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        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        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                   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lackadder ITC" pitchFamily="82" charset="0"/>
              </a:rPr>
              <a:t>live laugh love</a:t>
            </a:r>
            <a:endParaRPr lang="en-US" sz="4800" dirty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Blackadder ITC" pitchFamily="82" charset="0"/>
            </a:endParaRPr>
          </a:p>
        </p:txBody>
      </p:sp>
      <p:pic>
        <p:nvPicPr>
          <p:cNvPr id="3074" name="Picture 2" descr="C:\Documents and Settings\ss1\Local Settings\Temporary Internet Files\Content.IE5\OH25AJAL\MC9003831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1775" y="1631950"/>
            <a:ext cx="1625600" cy="1827213"/>
          </a:xfrm>
          <a:prstGeom prst="rect">
            <a:avLst/>
          </a:prstGeom>
          <a:noFill/>
        </p:spPr>
      </p:pic>
      <p:pic>
        <p:nvPicPr>
          <p:cNvPr id="3078" name="Picture 6" descr="C:\Documents and Settings\ss1\Local Settings\Temporary Internet Files\Content.IE5\0TWDM965\MC90043618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953000"/>
            <a:ext cx="2743200" cy="8382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6350" stA="60000" endA="900" endPos="60000" dist="60007" dir="5400000" sy="-100000" algn="bl" rotWithShape="0"/>
                </a:effectLst>
              </a:rPr>
              <a:t>My  Friends…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My friends are everything to me . They are there for me when I need them. Without  friendship it would be hard for me. I can trust my friends and have faith in them. Friendship is something that never ends!</a:t>
            </a:r>
            <a:endParaRPr lang="en-US" dirty="0"/>
          </a:p>
        </p:txBody>
      </p:sp>
      <p:pic>
        <p:nvPicPr>
          <p:cNvPr id="4099" name="Picture 3" descr="C:\Documents and Settings\ss1\Local Settings\Temporary Internet Files\Content.IE5\45WVWXWB\MC90044028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810000"/>
            <a:ext cx="2971800" cy="1307592"/>
          </a:xfrm>
          <a:prstGeom prst="rect">
            <a:avLst/>
          </a:prstGeom>
          <a:noFill/>
        </p:spPr>
      </p:pic>
      <p:pic>
        <p:nvPicPr>
          <p:cNvPr id="4100" name="Picture 4" descr="C:\Documents and Settings\ss1\Local Settings\Temporary Internet Files\Content.IE5\EJ4XS14Z\MC90043846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05200"/>
            <a:ext cx="3048000" cy="1631406"/>
          </a:xfrm>
          <a:prstGeom prst="rect">
            <a:avLst/>
          </a:prstGeom>
          <a:noFill/>
        </p:spPr>
      </p:pic>
      <p:pic>
        <p:nvPicPr>
          <p:cNvPr id="4101" name="Picture 5" descr="C:\Documents and Settings\ss1\Local Settings\Temporary Internet Files\Content.IE5\EJ4XS14Z\MC90002719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990600"/>
            <a:ext cx="1317227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My  bucket  list…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Travel the world.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Go diving in the middle of the ocean.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Swim in the Coral Reefs.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Go sky diving.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Fly in a hot air balloon.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Go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bungi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jumping.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Ride on a camel.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122" name="Picture 2" descr="C:\Documents and Settings\ss1\Local Settings\Temporary Internet Files\Content.IE5\45WVWXWB\MC9002001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762000"/>
            <a:ext cx="1822399" cy="1699870"/>
          </a:xfrm>
          <a:prstGeom prst="rect">
            <a:avLst/>
          </a:prstGeom>
          <a:noFill/>
        </p:spPr>
      </p:pic>
      <p:pic>
        <p:nvPicPr>
          <p:cNvPr id="5127" name="Picture 7" descr="C:\Documents and Settings\ss1\Local Settings\Temporary Internet Files\Content.IE5\0TWDM965\MC9000528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114800"/>
            <a:ext cx="1809598" cy="1476756"/>
          </a:xfrm>
          <a:prstGeom prst="rect">
            <a:avLst/>
          </a:prstGeom>
          <a:noFill/>
        </p:spPr>
      </p:pic>
      <p:pic>
        <p:nvPicPr>
          <p:cNvPr id="5128" name="Picture 8" descr="C:\Documents and Settings\ss1\Local Settings\Temporary Internet Files\Content.IE5\45WVWXWB\MC90032271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514600"/>
            <a:ext cx="1159044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124</TotalTime>
  <Words>252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Sarah Heinbaugh </vt:lpstr>
      <vt:lpstr>About Me…</vt:lpstr>
      <vt:lpstr>My Hobbies…What I like to do….</vt:lpstr>
      <vt:lpstr>My Family</vt:lpstr>
      <vt:lpstr>My  Friends…</vt:lpstr>
      <vt:lpstr>My  bucket  list…</vt:lpstr>
    </vt:vector>
  </TitlesOfParts>
  <Company>fairfield area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Sarah Heinbaugh </dc:title>
  <dc:creator>ss1</dc:creator>
  <cp:lastModifiedBy>ss1</cp:lastModifiedBy>
  <cp:revision>15</cp:revision>
  <dcterms:created xsi:type="dcterms:W3CDTF">2011-01-05T13:33:00Z</dcterms:created>
  <dcterms:modified xsi:type="dcterms:W3CDTF">2011-01-13T12:50:57Z</dcterms:modified>
</cp:coreProperties>
</file>