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D0B612-FD09-417F-9E47-C290F4FC69A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55204E-3217-4970-A193-8F54E92E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5805268" cy="286816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All about me </a:t>
            </a:r>
            <a:r>
              <a:rPr lang="en-US" sz="5400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en-US" sz="5400" dirty="0" smtClean="0">
              <a:solidFill>
                <a:srgbClr val="00B0F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819400" y="3276600"/>
            <a:ext cx="5649820" cy="1371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lgerian" pitchFamily="82" charset="0"/>
              </a:rPr>
              <a:t>Becca</a:t>
            </a:r>
            <a:r>
              <a:rPr lang="en-US" sz="5400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Algerian" pitchFamily="82" charset="0"/>
              </a:rPr>
              <a:t>thomson</a:t>
            </a:r>
            <a:endParaRPr lang="en-US" sz="5400" dirty="0" smtClean="0">
              <a:solidFill>
                <a:srgbClr val="00B0F0"/>
              </a:solidFill>
              <a:latin typeface="Algerian" pitchFamily="82" charset="0"/>
            </a:endParaRPr>
          </a:p>
          <a:p>
            <a:endParaRPr lang="en-US" sz="5400" dirty="0" smtClean="0">
              <a:solidFill>
                <a:srgbClr val="00B0F0"/>
              </a:solidFill>
              <a:latin typeface="Algerian" pitchFamily="82" charset="0"/>
              <a:sym typeface="Wingdings" pitchFamily="2" charset="2"/>
            </a:endParaRPr>
          </a:p>
          <a:p>
            <a:endParaRPr lang="en-US" sz="5400" dirty="0" smtClean="0">
              <a:solidFill>
                <a:srgbClr val="00B0F0"/>
              </a:solidFill>
              <a:latin typeface="Algerian" pitchFamily="82" charset="0"/>
            </a:endParaRPr>
          </a:p>
          <a:p>
            <a:endParaRPr lang="en-US" sz="5400" dirty="0">
              <a:solidFill>
                <a:srgbClr val="00B0F0"/>
              </a:solidFill>
              <a:latin typeface="Algerian" pitchFamily="82" charset="0"/>
            </a:endParaRPr>
          </a:p>
        </p:txBody>
      </p:sp>
      <p:pic>
        <p:nvPicPr>
          <p:cNvPr id="2051" name="Picture 3" descr="C:\Documents and Settings\Thomsonr\Local Settings\Temporary Internet Files\Content.IE5\0TWDM965\MC90043381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"/>
            <a:ext cx="1828572" cy="1828572"/>
          </a:xfrm>
          <a:prstGeom prst="rect">
            <a:avLst/>
          </a:prstGeom>
          <a:noFill/>
        </p:spPr>
      </p:pic>
      <p:pic>
        <p:nvPicPr>
          <p:cNvPr id="2053" name="Picture 5" descr="C:\Documents and Settings\Thomsonr\Local Settings\Temporary Internet Files\Content.IE5\EJ4XS14Z\MC90043491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8382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0.03333 C -0.27656 0.05 -0.43854 0.06667 -0.4776 0.11435 C -0.51667 0.16204 -0.3526 0.25787 -0.34931 0.32014 C -0.34601 0.38241 -0.46597 0.44305 -0.45799 0.48842 C -0.45017 0.5338 -0.34722 0.6125 -0.30156 0.59259 C -0.25625 0.57268 -0.21684 0.36667 -0.1842 0.36944 C -0.15156 0.37222 -0.13819 0.60717 -0.1059 0.60995 C -0.07361 0.61273 -0.01823 0.38866 0.00938 0.3868 C 0.03698 0.38495 0.03976 0.59699 0.05903 0.59838 C 0.07899 0.59977 0.10434 0.39745 0.12674 0.3956 C 0.14878 0.39375 0.16892 0.58634 0.19201 0.5868 C 0.2151 0.58727 0.24514 0.40069 0.2658 0.39838 C 0.28646 0.39606 0.29549 0.57153 0.3158 0.57245 C 0.33611 0.57338 0.37431 0.43356 0.38767 0.40417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stellar" pitchFamily="18" charset="0"/>
              </a:rPr>
              <a:t>My family </a:t>
            </a:r>
            <a:r>
              <a:rPr lang="en-US" dirty="0" smtClean="0">
                <a:solidFill>
                  <a:srgbClr val="FF0000"/>
                </a:solidFill>
                <a:latin typeface="Castellar" pitchFamily="18" charset="0"/>
                <a:sym typeface="Wingdings" pitchFamily="2" charset="2"/>
              </a:rPr>
              <a:t></a:t>
            </a:r>
            <a:endParaRPr lang="en-US" dirty="0">
              <a:solidFill>
                <a:srgbClr val="FF000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8153400" cy="2133599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My family is so wonderful. I love them all so much!!!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They are always there for me.</a:t>
            </a: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3733800"/>
            <a:ext cx="3889248" cy="1066800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 love them all so much!!!!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30" name="Picture 6" descr="C:\Documents and Settings\Thomsonr\Local Settings\Temporary Internet Files\Content.IE5\45WVWXWB\MC9004343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200400" cy="2971800"/>
          </a:xfrm>
          <a:prstGeom prst="rect">
            <a:avLst/>
          </a:prstGeom>
          <a:noFill/>
        </p:spPr>
      </p:pic>
      <p:pic>
        <p:nvPicPr>
          <p:cNvPr id="1033" name="Picture 9" descr="C:\Documents and Settings\Thomsonr\Local Settings\Temporary Internet Files\Content.IE5\OH25AJAL\MC9004473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25908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2778 L -3.33333E-6 -0.8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25908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Hobbies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52578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The hobbies I do most are…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Sports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Cooking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Computer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Texting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Movies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pets</a:t>
            </a:r>
          </a:p>
          <a:p>
            <a:endParaRPr lang="en-US" sz="32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sz="1800" dirty="0" smtClean="0">
                <a:solidFill>
                  <a:srgbClr val="00B050"/>
                </a:solidFill>
                <a:latin typeface="Arial Black" pitchFamily="34" charset="0"/>
              </a:rPr>
              <a:t>There are a lot more I could mention!!!</a:t>
            </a:r>
          </a:p>
          <a:p>
            <a:pPr>
              <a:buNone/>
            </a:pPr>
            <a:endParaRPr lang="en-US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60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Documents and Settings\Thomsonr\Local Settings\Temporary Internet Files\Content.IE5\0TWDM965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1828800" cy="1704975"/>
          </a:xfrm>
          <a:prstGeom prst="rect">
            <a:avLst/>
          </a:prstGeom>
          <a:noFill/>
        </p:spPr>
      </p:pic>
      <p:pic>
        <p:nvPicPr>
          <p:cNvPr id="3075" name="Picture 3" descr="C:\Documents and Settings\Thomsonr\Local Settings\Temporary Internet Files\Content.IE5\0TWDM965\MC9004404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114" y="0"/>
            <a:ext cx="1827886" cy="1461211"/>
          </a:xfrm>
          <a:prstGeom prst="rect">
            <a:avLst/>
          </a:prstGeom>
          <a:noFill/>
        </p:spPr>
      </p:pic>
      <p:pic>
        <p:nvPicPr>
          <p:cNvPr id="3076" name="Picture 4" descr="C:\Documents and Settings\Thomsonr\Local Settings\Temporary Internet Files\Content.IE5\EJ4XS14Z\MC9004404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302250"/>
            <a:ext cx="1828800" cy="1555750"/>
          </a:xfrm>
          <a:prstGeom prst="rect">
            <a:avLst/>
          </a:prstGeom>
          <a:noFill/>
        </p:spPr>
      </p:pic>
      <p:pic>
        <p:nvPicPr>
          <p:cNvPr id="3078" name="Picture 6" descr="C:\Documents and Settings\Thomsonr\Local Settings\Temporary Internet Files\Content.IE5\45WVWXWB\MC9004404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029200"/>
            <a:ext cx="1412875" cy="1828800"/>
          </a:xfrm>
          <a:prstGeom prst="rect">
            <a:avLst/>
          </a:prstGeom>
          <a:noFill/>
        </p:spPr>
      </p:pic>
      <p:pic>
        <p:nvPicPr>
          <p:cNvPr id="3079" name="Picture 7" descr="C:\Documents and Settings\Thomsonr\Local Settings\Temporary Internet Files\Content.IE5\45WVWXWB\MC90043246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550" y="2286000"/>
            <a:ext cx="1822450" cy="1860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Friends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6238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I have so many wonderful friends. They are always there for me when I need them. They are there through thick and thin.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 </a:t>
            </a:r>
            <a:endParaRPr lang="en-US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1027" name="Picture 3" descr="C:\Documents and Settings\Thomsonr\Local Settings\Temporary Internet Files\Content.IE5\45WVWXWB\MC9004473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"/>
            <a:ext cx="3358158" cy="1143000"/>
          </a:xfrm>
          <a:prstGeom prst="rect">
            <a:avLst/>
          </a:prstGeom>
          <a:noFill/>
        </p:spPr>
      </p:pic>
      <p:pic>
        <p:nvPicPr>
          <p:cNvPr id="1028" name="Picture 4" descr="C:\Documents and Settings\Thomsonr\Local Settings\Temporary Internet Files\Content.IE5\EJ4XS14Z\MC9001354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32766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7206E-6 C 0.23716 -0.071 0.47431 -0.14177 0.47154 -0.1531 C 0.46876 -0.16443 -0.02014 -0.08303 -0.01649 -0.06753 C -0.01285 -0.05204 0.48595 -0.06661 0.49393 -0.05967 C 0.50192 -0.05273 0.03473 -0.0414 0.03126 -0.0259 C 0.02779 -0.01041 0.46668 0.02243 0.4731 0.03376 C 0.47952 0.0451 0.07553 0.03053 0.07015 0.04186 C 0.06477 0.05319 0.43907 0.09297 0.44029 0.1013 C 0.4415 0.10962 0.25956 0.10037 0.07761 0.09135 " pathEditMode="relative" ptsTypes="aaaaaaaaA">
                                      <p:cBhvr>
                                        <p:cTn id="11" dur="5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 have went to many places. Some of them are…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Denver Colorado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Florida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Nebraska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North Carolina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South Carolina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Georgia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Virginia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West Virginia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Thomsonr\Local Settings\Temporary Internet Files\Content.IE5\0TWDM965\MP900447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4343400"/>
            <a:ext cx="2438400" cy="2514600"/>
          </a:xfrm>
          <a:prstGeom prst="rect">
            <a:avLst/>
          </a:prstGeom>
          <a:noFill/>
        </p:spPr>
      </p:pic>
      <p:pic>
        <p:nvPicPr>
          <p:cNvPr id="2052" name="Picture 4" descr="C:\Documents and Settings\Thomsonr\Local Settings\Temporary Internet Files\Content.IE5\0TWDM965\MP9004441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285" y="0"/>
            <a:ext cx="1478715" cy="2215461"/>
          </a:xfrm>
          <a:prstGeom prst="rect">
            <a:avLst/>
          </a:prstGeom>
          <a:noFill/>
        </p:spPr>
      </p:pic>
      <p:pic>
        <p:nvPicPr>
          <p:cNvPr id="2053" name="Picture 5" descr="C:\Documents and Settings\Thomsonr\Local Settings\Temporary Internet Files\Content.IE5\EJ4XS14Z\MP90044433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5927" y="2514600"/>
            <a:ext cx="2218073" cy="14761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Facebook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My family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Beaches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Sports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Cell phones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Wii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0" y="6080444"/>
            <a:ext cx="1143000" cy="7775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C:\Documents and Settings\Thomsonr\Local Settings\Temporary Internet Files\Content.IE5\OH25AJAL\MC9004330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181600"/>
            <a:ext cx="1905000" cy="1676400"/>
          </a:xfrm>
          <a:prstGeom prst="rect">
            <a:avLst/>
          </a:prstGeom>
          <a:noFill/>
        </p:spPr>
      </p:pic>
      <p:pic>
        <p:nvPicPr>
          <p:cNvPr id="3075" name="Picture 3" descr="C:\Documents and Settings\Thomsonr\Local Settings\Temporary Internet Files\Content.IE5\OH25AJAL\MC9004413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126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All about me </vt:lpstr>
      <vt:lpstr>My family </vt:lpstr>
      <vt:lpstr>Hobbies </vt:lpstr>
      <vt:lpstr>Friends </vt:lpstr>
      <vt:lpstr>vacations</vt:lpstr>
      <vt:lpstr>Favorite things</vt:lpstr>
      <vt:lpstr>Facts about me</vt:lpstr>
    </vt:vector>
  </TitlesOfParts>
  <Company>fairfield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Thomsonr</dc:creator>
  <cp:lastModifiedBy>Thomsonr</cp:lastModifiedBy>
  <cp:revision>18</cp:revision>
  <dcterms:created xsi:type="dcterms:W3CDTF">2011-01-04T14:09:25Z</dcterms:created>
  <dcterms:modified xsi:type="dcterms:W3CDTF">2011-01-10T14:16:49Z</dcterms:modified>
</cp:coreProperties>
</file>