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7EB6-7AA7-4DD0-944C-A3F13F6E81B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1596-9FA2-4E39-82D8-3ACD3F9C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KA3diJKcJU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10000" cy="47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6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2076"/>
            <a:ext cx="4525586" cy="43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0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40126"/>
            <a:ext cx="3276599" cy="48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62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02123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4453"/>
            <a:ext cx="4126847" cy="44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2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r="18045"/>
          <a:stretch/>
        </p:blipFill>
        <p:spPr bwMode="auto">
          <a:xfrm>
            <a:off x="2344057" y="1455058"/>
            <a:ext cx="5105400" cy="49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9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427060" cy="40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0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https://www.youtube.com/watch?v=KA3diJKcJU4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1"/>
            <a:ext cx="4222518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4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Wer ist das?</vt:lpstr>
      <vt:lpstr>Wer ist das?</vt:lpstr>
      <vt:lpstr>Wer ist das?</vt:lpstr>
      <vt:lpstr>Wer ist das?</vt:lpstr>
      <vt:lpstr>Wer ist das?</vt:lpstr>
      <vt:lpstr>Wer ist das?</vt:lpstr>
      <vt:lpstr>Wer ist das?</vt:lpstr>
      <vt:lpstr>Wer ist das?</vt:lpstr>
      <vt:lpstr>Wer ist 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ist das?</dc:title>
  <dc:creator>Ute</dc:creator>
  <cp:lastModifiedBy>Ute</cp:lastModifiedBy>
  <cp:revision>3</cp:revision>
  <dcterms:created xsi:type="dcterms:W3CDTF">2015-08-25T01:01:57Z</dcterms:created>
  <dcterms:modified xsi:type="dcterms:W3CDTF">2015-08-25T01:27:38Z</dcterms:modified>
</cp:coreProperties>
</file>